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2C62B5-7901-45AF-8E5C-3DFEE1C0B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1519173-859B-409B-A3BF-E2DE67A17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F55B07B-7117-46B9-8918-2FF498A8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DA0696-B69B-4E19-8B15-21D15BF7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41E958-20E5-4AD1-9B63-12838F9B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15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34E5C3-B202-4F83-A3A5-9480B6CD4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05E9CF-8E86-466C-9D7C-606B99DD8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1EE482-ABFE-4A91-AE16-F80DA2CC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965982-DD6B-4FBA-8EFB-EFE46A63B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2F7EA8-933F-4202-B46E-FD134047C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090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75E3194-A4D7-42EA-A394-CAD7256E0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6FCC0FF-3360-4D25-8178-F42D3B756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05C4D4-0B30-4586-8DDE-71265E71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20CC967-68E8-40CF-B6AA-BFB91D32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766EF2-520B-4011-B3A1-32463B86C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4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377EFE-FF4A-4F7A-80B8-5316AA14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28E1B8-BFE5-4B92-9350-85FBD6C01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67465B-D7D5-4F37-82B0-B3278E2E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A6A96-2051-4E0F-A975-F733F66F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BA2729-DC17-43BD-9546-DB837E66F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74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ABDF98-1EB1-407B-8F0A-73F6FAA42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9E53FBA-F10A-40C5-9F97-983E7CE94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EA520E-0E8C-4B30-9274-520AFB275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3F1465-6046-4291-A225-41E0AE99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140C1D6-8243-4226-AD53-C8E756A06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92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5CC1E2-E93C-4FF2-B9BF-54B64B1DC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1A9356-FCE7-4FA6-A401-21E55E72DF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EF7C219-B408-49A1-998C-D6BF9D6EF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8A9157A-D611-4975-99BE-A1AEF2A9D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BAB8132-EB98-48E7-BC1E-F0F94EFB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C346EA-0181-47C3-B881-E7D54965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51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7ABADF-42A1-45B0-825B-2E876D9D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E6F7D79-9735-4D98-B3EE-371C2DFD8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47A2CC1-4FD0-47AB-8191-A1A97C75E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217A109-D196-4177-8767-EEBAFA800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9680E81-0944-4FCB-AF0D-4FB109608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9DA817B-CA07-4DE4-9931-4A7A0928F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BFD2EFF-8446-45FC-BE2A-C049B625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5A8EF5C-B638-4C4D-90F4-2F73ABA09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080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B7A5B1-8C03-4819-BD58-584932B2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DE6ECA9-078A-4444-B9C6-71ABAFA7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0575163-1CDF-4549-8015-DEE16096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7F523D-D2C5-48A7-B5D6-A7F66B85D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81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3A72C1F-389A-48F1-9DE2-66CFD109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728C4E2-EF7B-4D99-A7CF-119C2B00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8E2871C-04C5-4892-BC27-5427336D6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66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6353F8-EF15-4AEB-A54C-CF5D8A87D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E45D63-2CFB-46B8-B752-D72755E1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E7FDEF8-7C30-441D-A4BB-AB594814E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32D45DB-B8DF-4FD7-B697-4B49DC91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50AAC15-0329-447D-A6A0-C7E6FB7BD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473405-36E0-4B13-96BD-8C42DEF22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21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E55C00-D7AC-4125-B91F-C5B517A7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CC45086-1B13-4FF1-ACE3-C3EBBDDFF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80CE2BE-C5F5-43DD-9E66-80E97D51A5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3ED018B-8E57-4BA7-9D66-576DDB90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7A3AA47-9339-4E1E-BB2C-CC234423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9D54E7D-DA32-44D9-819C-C5A2C0F2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2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473FBE5-80C2-4C8A-89A4-69C9F946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B79DF75-7D9C-4052-AC9B-776BFE5D6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9F0FEC-614D-4637-B721-97714CF37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8269D-F7F5-4BED-BDD1-9189C6F24B7C}" type="datetimeFigureOut">
              <a:rPr lang="ko-KR" altLang="en-US" smtClean="0"/>
              <a:t>2022-05-02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B8705E-4FDE-427B-B7A6-B5483BA0E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F88E5EB-4FE8-4AD4-A438-FA551E445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5E3A-F92E-4ABD-A339-B07CA9A4E5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61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9" name="Rectangle 675">
            <a:extLst>
              <a:ext uri="{FF2B5EF4-FFF2-40B4-BE49-F238E27FC236}">
                <a16:creationId xmlns:a16="http://schemas.microsoft.com/office/drawing/2014/main" id="{B4911683-03D2-457C-8CBC-022CA3199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607" y="5606233"/>
            <a:ext cx="76302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유입수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 제어 맨홀</a:t>
            </a:r>
            <a:endParaRPr kumimoji="0" lang="ko-KR" altLang="ko-K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5458" name="Rectangle 2282">
            <a:extLst>
              <a:ext uri="{FF2B5EF4-FFF2-40B4-BE49-F238E27FC236}">
                <a16:creationId xmlns:a16="http://schemas.microsoft.com/office/drawing/2014/main" id="{E1D4A90E-D069-4561-9C75-387E66290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6005" y="5238012"/>
            <a:ext cx="39433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월류웨어</a:t>
            </a:r>
            <a:endParaRPr kumimoji="0" lang="ko-KR" altLang="ko-K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5476" name="Rectangle 2300">
            <a:extLst>
              <a:ext uri="{FF2B5EF4-FFF2-40B4-BE49-F238E27FC236}">
                <a16:creationId xmlns:a16="http://schemas.microsoft.com/office/drawing/2014/main" id="{5F688F63-C8D1-4FBE-A0E8-82A120E82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61" y="4979168"/>
            <a:ext cx="2596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처리수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212830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유출관</a:t>
            </a:r>
            <a:endParaRPr kumimoji="0" lang="ko-KR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3303" name="Rectangle 4538">
            <a:extLst>
              <a:ext uri="{FF2B5EF4-FFF2-40B4-BE49-F238E27FC236}">
                <a16:creationId xmlns:a16="http://schemas.microsoft.com/office/drawing/2014/main" id="{504F11EE-A75B-48E6-8F36-31B2F87DC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750" y="4734791"/>
            <a:ext cx="57868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초기우수 유입관</a:t>
            </a:r>
            <a:endParaRPr kumimoji="0" lang="ko-KR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7793" name="Rectangle 4538">
            <a:extLst>
              <a:ext uri="{FF2B5EF4-FFF2-40B4-BE49-F238E27FC236}">
                <a16:creationId xmlns:a16="http://schemas.microsoft.com/office/drawing/2014/main" id="{8EFCC5C9-C325-47E2-AD86-7A7AB9876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761" y="4734791"/>
            <a:ext cx="578685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212830"/>
                </a:solidFill>
                <a:effectLst/>
                <a:latin typeface="나눔바른펜" panose="020B0503000000000000" pitchFamily="50" charset="-127"/>
                <a:ea typeface="나눔바른펜" panose="020B0503000000000000" pitchFamily="50" charset="-127"/>
              </a:rPr>
              <a:t>초기우수 유입관</a:t>
            </a:r>
            <a:endParaRPr kumimoji="0" lang="ko-KR" altLang="ko-K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7794" name="Rectangle 675">
            <a:extLst>
              <a:ext uri="{FF2B5EF4-FFF2-40B4-BE49-F238E27FC236}">
                <a16:creationId xmlns:a16="http://schemas.microsoft.com/office/drawing/2014/main" id="{7C8DC2CF-96A6-421A-AA13-A07798E96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283" y="6609305"/>
            <a:ext cx="77905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0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비점오염저감시설</a:t>
            </a:r>
            <a:endParaRPr kumimoji="0" lang="ko-KR" altLang="ko-K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771FFBE-4882-42DD-81AA-A48FD4008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8" y="3762206"/>
            <a:ext cx="6553768" cy="303607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BC7F0262-6CE0-4C87-BF43-FAF515143EF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83178" y="4105547"/>
            <a:ext cx="1444802" cy="1993461"/>
          </a:xfrm>
          <a:prstGeom prst="rect">
            <a:avLst/>
          </a:prstGeom>
        </p:spPr>
      </p:pic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35111862-1F33-418D-880A-DEC7CE4B0AAB}"/>
              </a:ext>
            </a:extLst>
          </p:cNvPr>
          <p:cNvCxnSpPr>
            <a:cxnSpLocks/>
          </p:cNvCxnSpPr>
          <p:nvPr/>
        </p:nvCxnSpPr>
        <p:spPr>
          <a:xfrm flipH="1" flipV="1">
            <a:off x="3388284" y="1490122"/>
            <a:ext cx="73096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877F8635-95FB-47DD-8D84-A3ECE16F3FDA}"/>
              </a:ext>
            </a:extLst>
          </p:cNvPr>
          <p:cNvCxnSpPr>
            <a:cxnSpLocks/>
          </p:cNvCxnSpPr>
          <p:nvPr/>
        </p:nvCxnSpPr>
        <p:spPr>
          <a:xfrm>
            <a:off x="3388284" y="1490122"/>
            <a:ext cx="0" cy="710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마커스코리아 &gt; PRODUCT &gt; 보기">
            <a:extLst>
              <a:ext uri="{FF2B5EF4-FFF2-40B4-BE49-F238E27FC236}">
                <a16:creationId xmlns:a16="http://schemas.microsoft.com/office/drawing/2014/main" id="{5953C19E-763E-4A98-9EBC-E68815984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679" y="2693590"/>
            <a:ext cx="864904" cy="76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D89780B7-B19B-4060-9BCC-2B9A1C4C3F8B}"/>
              </a:ext>
            </a:extLst>
          </p:cNvPr>
          <p:cNvCxnSpPr>
            <a:cxnSpLocks/>
          </p:cNvCxnSpPr>
          <p:nvPr/>
        </p:nvCxnSpPr>
        <p:spPr>
          <a:xfrm flipH="1">
            <a:off x="4774719" y="1490121"/>
            <a:ext cx="116341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14DDB54D-485C-4941-87D7-516AA43B924C}"/>
              </a:ext>
            </a:extLst>
          </p:cNvPr>
          <p:cNvCxnSpPr>
            <a:cxnSpLocks/>
          </p:cNvCxnSpPr>
          <p:nvPr/>
        </p:nvCxnSpPr>
        <p:spPr>
          <a:xfrm>
            <a:off x="5938131" y="1490121"/>
            <a:ext cx="0" cy="10536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53E91F9-D531-4195-89B7-18C8A7B92BAD}"/>
              </a:ext>
            </a:extLst>
          </p:cNvPr>
          <p:cNvSpPr txBox="1"/>
          <p:nvPr/>
        </p:nvSpPr>
        <p:spPr>
          <a:xfrm>
            <a:off x="5171294" y="1270548"/>
            <a:ext cx="304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AI</a:t>
            </a:r>
            <a:endParaRPr lang="ko-KR" altLang="en-US" sz="10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FEBD6C-E11A-4735-8069-DB83E5A862D7}"/>
              </a:ext>
            </a:extLst>
          </p:cNvPr>
          <p:cNvSpPr txBox="1"/>
          <p:nvPr/>
        </p:nvSpPr>
        <p:spPr>
          <a:xfrm>
            <a:off x="3656856" y="1270548"/>
            <a:ext cx="375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DO</a:t>
            </a:r>
            <a:endParaRPr lang="ko-KR" altLang="en-US" sz="10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pic>
        <p:nvPicPr>
          <p:cNvPr id="1030" name="Picture 6" descr="PLC 4G 무선 통신 모듈 5 방식 12 주파수 리튬 배터리">
            <a:extLst>
              <a:ext uri="{FF2B5EF4-FFF2-40B4-BE49-F238E27FC236}">
                <a16:creationId xmlns:a16="http://schemas.microsoft.com/office/drawing/2014/main" id="{7C4C039B-EDFD-4CD4-85FD-5FE2470D42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0" t="15289" r="9243" b="18490"/>
          <a:stretch/>
        </p:blipFill>
        <p:spPr bwMode="auto">
          <a:xfrm>
            <a:off x="4132285" y="380860"/>
            <a:ext cx="874058" cy="69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011D707-B0BB-4F43-9C9F-198F7B22CA69}"/>
              </a:ext>
            </a:extLst>
          </p:cNvPr>
          <p:cNvSpPr txBox="1"/>
          <p:nvPr/>
        </p:nvSpPr>
        <p:spPr>
          <a:xfrm>
            <a:off x="7011659" y="409860"/>
            <a:ext cx="333046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u="sng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1. Auto Sampler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- 1 x </a:t>
            </a:r>
            <a:r>
              <a:rPr lang="en-US" altLang="ko-KR" sz="1600" dirty="0" err="1">
                <a:latin typeface="나눔바른펜" panose="020B0503000000000000" pitchFamily="50" charset="-127"/>
                <a:ea typeface="나눔바른펜" panose="020B0503000000000000" pitchFamily="50" charset="-127"/>
              </a:rPr>
              <a:t>AutoSampler</a:t>
            </a:r>
            <a:endParaRPr lang="en-US" altLang="ko-KR" sz="16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- 1 x Auto Sampler Cabinet housing 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  : 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외부 설치형 하우징</a:t>
            </a:r>
            <a:endParaRPr lang="en-US" altLang="ko-KR" sz="16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  <a:p>
            <a:r>
              <a:rPr lang="en-US" altLang="ko-KR" sz="1600" u="sng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2. </a:t>
            </a:r>
            <a:r>
              <a:rPr lang="ko-KR" altLang="en-US" sz="1600" u="sng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유량계</a:t>
            </a:r>
            <a:endParaRPr lang="en-US" altLang="ko-KR" sz="1600" u="sng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  <a:p>
            <a:r>
              <a:rPr lang="en-US" altLang="ko-KR" sz="1600" u="sng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3. RTU module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- 1 x Smart RTU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   : 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유량 </a:t>
            </a:r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data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를 수집하여 </a:t>
            </a:r>
            <a:r>
              <a:rPr lang="ko-KR" altLang="en-US" sz="1600" dirty="0" err="1">
                <a:latin typeface="나눔바른펜" panose="020B0503000000000000" pitchFamily="50" charset="-127"/>
                <a:ea typeface="나눔바른펜" panose="020B0503000000000000" pitchFamily="50" charset="-127"/>
              </a:rPr>
              <a:t>샘플러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동작제어</a:t>
            </a:r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- 1 x LTE Modem 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   : 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원격 통신을 위한 모듈</a:t>
            </a:r>
            <a:endParaRPr lang="en-US" altLang="ko-KR" sz="16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  <a:p>
            <a:r>
              <a:rPr lang="en-US" altLang="ko-KR" sz="1600" u="sng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4. Server + PC </a:t>
            </a: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 - 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원격에서 센서 및 </a:t>
            </a:r>
            <a:r>
              <a:rPr lang="ko-KR" altLang="en-US" sz="1600" dirty="0" err="1">
                <a:latin typeface="나눔바른펜" panose="020B0503000000000000" pitchFamily="50" charset="-127"/>
                <a:ea typeface="나눔바른펜" panose="020B0503000000000000" pitchFamily="50" charset="-127"/>
              </a:rPr>
              <a:t>샘플러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동작 상태 확인</a:t>
            </a:r>
            <a:endParaRPr lang="en-US" altLang="ko-KR" sz="16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  <a:p>
            <a:r>
              <a:rPr lang="en-US" altLang="ko-KR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 - 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원격 </a:t>
            </a:r>
            <a:r>
              <a:rPr lang="ko-KR" altLang="en-US" sz="1600" dirty="0" err="1">
                <a:latin typeface="나눔바른펜" panose="020B0503000000000000" pitchFamily="50" charset="-127"/>
                <a:ea typeface="나눔바른펜" panose="020B0503000000000000" pitchFamily="50" charset="-127"/>
              </a:rPr>
              <a:t>채수명령등</a:t>
            </a:r>
            <a:r>
              <a:rPr lang="ko-KR" altLang="en-US" sz="16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 제어 기능</a:t>
            </a:r>
          </a:p>
        </p:txBody>
      </p:sp>
      <p:pic>
        <p:nvPicPr>
          <p:cNvPr id="2" name="Picture 2" descr="https://www.mirerotack.co.kr/index1/m22_1.jpg">
            <a:extLst>
              <a:ext uri="{FF2B5EF4-FFF2-40B4-BE49-F238E27FC236}">
                <a16:creationId xmlns:a16="http://schemas.microsoft.com/office/drawing/2014/main" id="{1A327C6B-EBBD-4FD4-A8C9-653EA6BBD2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3" t="25624" r="17004" b="30172"/>
          <a:stretch/>
        </p:blipFill>
        <p:spPr bwMode="auto">
          <a:xfrm>
            <a:off x="4145664" y="1248036"/>
            <a:ext cx="823449" cy="45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96F8C43-DD12-47E4-9626-0886DCF700BF}"/>
              </a:ext>
            </a:extLst>
          </p:cNvPr>
          <p:cNvSpPr txBox="1"/>
          <p:nvPr/>
        </p:nvSpPr>
        <p:spPr>
          <a:xfrm>
            <a:off x="4314861" y="1755209"/>
            <a:ext cx="461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RTU</a:t>
            </a:r>
            <a:endParaRPr lang="ko-KR" altLang="en-US" sz="10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02391C-BE41-4311-A52C-FFBC87D79E12}"/>
              </a:ext>
            </a:extLst>
          </p:cNvPr>
          <p:cNvSpPr txBox="1"/>
          <p:nvPr/>
        </p:nvSpPr>
        <p:spPr>
          <a:xfrm>
            <a:off x="3043548" y="3604994"/>
            <a:ext cx="592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Sampler</a:t>
            </a:r>
            <a:endParaRPr lang="ko-KR" altLang="en-US" sz="10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57C99E-31E9-446C-8633-26A5F2BC1E92}"/>
              </a:ext>
            </a:extLst>
          </p:cNvPr>
          <p:cNvSpPr txBox="1"/>
          <p:nvPr/>
        </p:nvSpPr>
        <p:spPr>
          <a:xfrm>
            <a:off x="5641734" y="2447369"/>
            <a:ext cx="592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>
                <a:latin typeface="나눔바른펜" panose="020B0503000000000000" pitchFamily="50" charset="-127"/>
                <a:ea typeface="나눔바른펜" panose="020B0503000000000000" pitchFamily="50" charset="-127"/>
              </a:rPr>
              <a:t>유량계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D7AA36-11EF-4E63-82BC-6D7DDB90C351}"/>
              </a:ext>
            </a:extLst>
          </p:cNvPr>
          <p:cNvSpPr txBox="1"/>
          <p:nvPr/>
        </p:nvSpPr>
        <p:spPr>
          <a:xfrm>
            <a:off x="5048940" y="613584"/>
            <a:ext cx="5927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dirty="0" err="1">
                <a:latin typeface="나눔바른펜" panose="020B0503000000000000" pitchFamily="50" charset="-127"/>
                <a:ea typeface="나눔바른펜" panose="020B0503000000000000" pitchFamily="50" charset="-127"/>
              </a:rPr>
              <a:t>무선모뎀</a:t>
            </a:r>
            <a:endParaRPr lang="ko-KR" altLang="en-US" sz="10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4943A5A-17B5-45E8-93B9-4B53BDA98236}"/>
              </a:ext>
            </a:extLst>
          </p:cNvPr>
          <p:cNvSpPr/>
          <p:nvPr/>
        </p:nvSpPr>
        <p:spPr>
          <a:xfrm>
            <a:off x="1958502" y="314325"/>
            <a:ext cx="4786009" cy="34842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0A5A5235-5650-4409-B929-C808DE55E8C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10043"/>
          <a:stretch/>
        </p:blipFill>
        <p:spPr>
          <a:xfrm>
            <a:off x="2627061" y="2220642"/>
            <a:ext cx="1505224" cy="133101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9D52F00-397D-4806-A6E3-A8551B9D882E}"/>
              </a:ext>
            </a:extLst>
          </p:cNvPr>
          <p:cNvSpPr txBox="1"/>
          <p:nvPr/>
        </p:nvSpPr>
        <p:spPr>
          <a:xfrm>
            <a:off x="9995651" y="6325029"/>
            <a:ext cx="692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>
                <a:latin typeface="나눔바른펜" panose="020B0503000000000000" pitchFamily="50" charset="-127"/>
                <a:ea typeface="나눔바른펜" panose="020B0503000000000000" pitchFamily="50" charset="-127"/>
              </a:rPr>
              <a:t>자동채수기</a:t>
            </a:r>
            <a:endParaRPr lang="ko-KR" altLang="en-US" sz="1000" dirty="0">
              <a:latin typeface="나눔바른펜" panose="020B0503000000000000" pitchFamily="50" charset="-127"/>
              <a:ea typeface="나눔바른펜" panose="020B0503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859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93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나눔바른펜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GY.HONG</dc:creator>
  <cp:lastModifiedBy>GY.HONG</cp:lastModifiedBy>
  <cp:revision>11</cp:revision>
  <dcterms:created xsi:type="dcterms:W3CDTF">2022-05-01T14:32:46Z</dcterms:created>
  <dcterms:modified xsi:type="dcterms:W3CDTF">2022-05-02T09:08:27Z</dcterms:modified>
</cp:coreProperties>
</file>